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7" r:id="rId6"/>
    <p:sldId id="260" r:id="rId7"/>
    <p:sldId id="263" r:id="rId8"/>
    <p:sldId id="268" r:id="rId9"/>
    <p:sldId id="270" r:id="rId10"/>
    <p:sldId id="272" r:id="rId11"/>
    <p:sldId id="271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63ABA-9094-490A-9D42-9ED1F9B93D4F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CEBD-3CD9-4D12-BF39-A50AB2F4E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CEBD-3CD9-4D12-BF39-A50AB2F4E2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11E7-82F4-49A5-8C37-003F7CF6D3E8}" type="datetimeFigureOut">
              <a:rPr lang="en-US" smtClean="0"/>
              <a:pPr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8E2F-FAF7-48EE-BA4A-1FB3A7E90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wesdsupresident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w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cietyofwomenengineers.swe.org/index.php/membership/benefits-a-discounts/409-membership-types/3361-collegiate-membershi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esandiego.org/wordpress/wp-content/uploads/FY13_Scholarhip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swesandiego.org/fy13-scholarshi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San Diego State University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2011 SW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5" name="Picture 4" descr="image (1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Held next week </a:t>
            </a:r>
            <a:r>
              <a:rPr lang="en-US" b="1" u="sng" dirty="0" smtClean="0"/>
              <a:t>Tuesday, March 26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@ 3:30 Aztec Mesa 113.</a:t>
            </a:r>
          </a:p>
          <a:p>
            <a:r>
              <a:rPr lang="en-US" dirty="0" smtClean="0"/>
              <a:t>If you are interested in running turn in a paragraph on why you are running and how you would be an asset to SWE SDSU.</a:t>
            </a:r>
          </a:p>
          <a:p>
            <a:r>
              <a:rPr lang="en-US" dirty="0" smtClean="0"/>
              <a:t>Positions Available:</a:t>
            </a:r>
          </a:p>
          <a:p>
            <a:r>
              <a:rPr lang="en-US" dirty="0" smtClean="0"/>
              <a:t>(Top 4: President, Vice President, Treasury, Secretary): You may apply if you are already on the EC</a:t>
            </a:r>
          </a:p>
          <a:p>
            <a:r>
              <a:rPr lang="en-US" dirty="0" smtClean="0"/>
              <a:t>Webmaster, Publicity, AESC Rep, Events, Fundraising, Outreach, *Historian, *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SWE_gea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Northrop </a:t>
            </a:r>
            <a:r>
              <a:rPr lang="en-US" dirty="0" smtClean="0"/>
              <a:t>Grumman</a:t>
            </a:r>
            <a:endParaRPr lang="en-US" dirty="0" smtClean="0"/>
          </a:p>
          <a:p>
            <a:r>
              <a:rPr lang="en-US" dirty="0" smtClean="0"/>
              <a:t>2 hiring managers</a:t>
            </a:r>
          </a:p>
          <a:p>
            <a:r>
              <a:rPr lang="en-US" dirty="0" smtClean="0"/>
              <a:t>Ken </a:t>
            </a:r>
            <a:r>
              <a:rPr lang="en-US" dirty="0" err="1" smtClean="0"/>
              <a:t>Maney</a:t>
            </a:r>
            <a:r>
              <a:rPr lang="en-US" dirty="0" smtClean="0"/>
              <a:t> and Michael </a:t>
            </a:r>
            <a:r>
              <a:rPr lang="en-US" dirty="0" err="1" smtClean="0"/>
              <a:t>Fridolfs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SWE_gea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</a:p>
          <a:p>
            <a:r>
              <a:rPr lang="en-US" dirty="0" smtClean="0"/>
              <a:t>Contact us at </a:t>
            </a:r>
            <a:r>
              <a:rPr lang="en-US" dirty="0" smtClean="0">
                <a:hlinkClick r:id="rId3"/>
              </a:rPr>
              <a:t>swesdsupresident@gmail.com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1219200" cy="1219200"/>
          </a:xfrm>
        </p:spPr>
      </p:pic>
      <p:pic>
        <p:nvPicPr>
          <p:cNvPr id="5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1219200" cy="121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en-US" sz="5400" dirty="0" smtClean="0"/>
              <a:t>           Welcome </a:t>
            </a:r>
            <a:endParaRPr lang="en-US" sz="5400" dirty="0"/>
          </a:p>
        </p:txBody>
      </p:sp>
      <p:pic>
        <p:nvPicPr>
          <p:cNvPr id="4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0"/>
            <a:ext cx="1219200" cy="1219200"/>
          </a:xfrm>
        </p:spPr>
      </p:pic>
      <p:pic>
        <p:nvPicPr>
          <p:cNvPr id="6" name="Picture 5" descr="DSCI0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3657600" cy="3553968"/>
          </a:xfrm>
          <a:prstGeom prst="rect">
            <a:avLst/>
          </a:prstGeom>
        </p:spPr>
      </p:pic>
      <p:pic>
        <p:nvPicPr>
          <p:cNvPr id="8" name="Picture 7" descr="girls with cupcak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038600"/>
            <a:ext cx="3657600" cy="2819400"/>
          </a:xfrm>
          <a:prstGeom prst="rect">
            <a:avLst/>
          </a:prstGeom>
        </p:spPr>
      </p:pic>
      <p:pic>
        <p:nvPicPr>
          <p:cNvPr id="7" name="Picture 6" descr="Padres game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28600" y="4267200"/>
            <a:ext cx="3810000" cy="2590800"/>
          </a:xfrm>
          <a:prstGeom prst="rect">
            <a:avLst/>
          </a:prstGeom>
        </p:spPr>
      </p:pic>
      <p:pic>
        <p:nvPicPr>
          <p:cNvPr id="10" name="Picture 9" descr="DSCI00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-228600"/>
            <a:ext cx="3276600" cy="4267200"/>
          </a:xfrm>
          <a:prstGeom prst="rect">
            <a:avLst/>
          </a:prstGeom>
        </p:spPr>
      </p:pic>
      <p:pic>
        <p:nvPicPr>
          <p:cNvPr id="11" name="Picture 10" descr="gingerbread house3.jpg"/>
          <p:cNvPicPr>
            <a:picLocks noChangeAspect="1"/>
          </p:cNvPicPr>
          <p:nvPr/>
        </p:nvPicPr>
        <p:blipFill>
          <a:blip r:embed="rId8" cstate="print"/>
          <a:srcRect l="13333" t="17778" r="25833" b="5556"/>
          <a:stretch>
            <a:fillRect/>
          </a:stretch>
        </p:blipFill>
        <p:spPr>
          <a:xfrm>
            <a:off x="3352800" y="4267201"/>
            <a:ext cx="2597426" cy="2590800"/>
          </a:xfrm>
          <a:prstGeom prst="roundRect">
            <a:avLst/>
          </a:prstGeom>
        </p:spPr>
      </p:pic>
      <p:pic>
        <p:nvPicPr>
          <p:cNvPr id="12" name="Picture 11" descr="SWE DEC2012 Gingerbread houses 011.JPG"/>
          <p:cNvPicPr>
            <a:picLocks noChangeAspect="1"/>
          </p:cNvPicPr>
          <p:nvPr/>
        </p:nvPicPr>
        <p:blipFill>
          <a:blip r:embed="rId9" cstate="print"/>
          <a:srcRect l="40671" t="13722" r="19029" b="29658"/>
          <a:stretch>
            <a:fillRect/>
          </a:stretch>
        </p:blipFill>
        <p:spPr>
          <a:xfrm>
            <a:off x="3429000" y="1143000"/>
            <a:ext cx="2667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 to become a member	</a:t>
            </a:r>
            <a:endParaRPr lang="en-US" dirty="0"/>
          </a:p>
        </p:txBody>
      </p:sp>
      <p:pic>
        <p:nvPicPr>
          <p:cNvPr id="4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4"/>
              </a:rPr>
              <a:t>www.swe.org</a:t>
            </a:r>
            <a:endParaRPr lang="en-US" dirty="0" smtClean="0"/>
          </a:p>
          <a:p>
            <a:r>
              <a:rPr lang="en-US" dirty="0" smtClean="0"/>
              <a:t>Click on Membership tab</a:t>
            </a:r>
          </a:p>
          <a:p>
            <a:r>
              <a:rPr lang="en-US" dirty="0" smtClean="0"/>
              <a:t>Click on join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Benefits of being a 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Community of Support</a:t>
            </a:r>
            <a:endParaRPr lang="en-US" dirty="0" smtClean="0"/>
          </a:p>
          <a:p>
            <a:r>
              <a:rPr lang="en-US" b="1" dirty="0" smtClean="0"/>
              <a:t>Education and Development</a:t>
            </a:r>
            <a:endParaRPr lang="en-US" dirty="0" smtClean="0"/>
          </a:p>
          <a:p>
            <a:r>
              <a:rPr lang="en-US" b="1" dirty="0" smtClean="0"/>
              <a:t>Resources and Information</a:t>
            </a:r>
            <a:endParaRPr lang="en-US" dirty="0" smtClean="0"/>
          </a:p>
          <a:p>
            <a:r>
              <a:rPr lang="en-US" b="1" dirty="0" smtClean="0"/>
              <a:t>Leadership Skills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College2Career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.  Here's a link to the description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http://societyofwomenengineers.swe.org/index.php/membership/benefits-a-discounts/409-membership-types/3361-collegiate-membership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$20 a year or $50 for 4 years + 1</a:t>
            </a:r>
            <a:r>
              <a:rPr lang="en-US" baseline="30000" dirty="0" smtClean="0"/>
              <a:t>st</a:t>
            </a:r>
            <a:r>
              <a:rPr lang="en-US" dirty="0" smtClean="0"/>
              <a:t> professional year</a:t>
            </a:r>
          </a:p>
          <a:p>
            <a:r>
              <a:rPr lang="en-US" dirty="0" smtClean="0"/>
              <a:t>It is a good option for freshmen since it covers all your years of school plus your first year of professional membership.</a:t>
            </a:r>
          </a:p>
          <a:p>
            <a:endParaRPr lang="en-US" dirty="0"/>
          </a:p>
        </p:txBody>
      </p:sp>
      <p:pic>
        <p:nvPicPr>
          <p:cNvPr id="4" name="Content Placeholder 3" descr="SWE_gear_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SWE San Diego Scholarship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3"/>
              </a:rPr>
              <a:t>Due April  1</a:t>
            </a:r>
            <a:r>
              <a:rPr lang="en-US" u="sng" baseline="30000" dirty="0" smtClean="0">
                <a:hlinkClick r:id="rId3"/>
              </a:rPr>
              <a:t>st</a:t>
            </a:r>
            <a:r>
              <a:rPr lang="en-US" u="sng" dirty="0" smtClean="0">
                <a:hlinkClick r:id="rId3"/>
              </a:rPr>
              <a:t>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://www.swesandiego.org/wordpress/wp-content/uploads/FY13_Scholarhips.pdf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smtClean="0">
                <a:hlinkClick r:id="rId4"/>
              </a:rPr>
              <a:t>http://www.swesandiego.org/fy13-scholarships</a:t>
            </a:r>
            <a:endParaRPr lang="en-US" dirty="0"/>
          </a:p>
        </p:txBody>
      </p:sp>
      <p:pic>
        <p:nvPicPr>
          <p:cNvPr id="4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304800"/>
            <a:ext cx="1219200" cy="121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Thirsty Thursday- </a:t>
            </a:r>
            <a:r>
              <a:rPr lang="en-US" dirty="0" smtClean="0"/>
              <a:t>March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@ Bridges on El Cajon 8pm-12am</a:t>
            </a:r>
          </a:p>
          <a:p>
            <a:r>
              <a:rPr lang="en-US" dirty="0" smtClean="0"/>
              <a:t>Explore SDSU March 23</a:t>
            </a:r>
          </a:p>
          <a:p>
            <a:r>
              <a:rPr lang="en-US" dirty="0" smtClean="0"/>
              <a:t>Next GBM April 16</a:t>
            </a:r>
            <a:r>
              <a:rPr lang="en-US" baseline="30000" dirty="0" smtClean="0"/>
              <a:t>th</a:t>
            </a:r>
            <a:r>
              <a:rPr lang="en-US" dirty="0" smtClean="0"/>
              <a:t> @ 3:30 in Aztec Mesa 113</a:t>
            </a:r>
          </a:p>
          <a:p>
            <a:r>
              <a:rPr lang="en-US" dirty="0" err="1" smtClean="0"/>
              <a:t>SWEeter</a:t>
            </a:r>
            <a:r>
              <a:rPr lang="en-US" dirty="0" smtClean="0"/>
              <a:t> Futures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SWE_gear_RG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</p:spPr>
      </p:pic>
      <p:pic>
        <p:nvPicPr>
          <p:cNvPr id="5" name="Content Placeholder 3" descr="SWE_gea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/>
              <a:t>Bring a Friend to a SWE Meeting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bring a new friend to a SWE meeting you will be entered into a raffle for a free SWE shirt!</a:t>
            </a:r>
          </a:p>
          <a:p>
            <a:r>
              <a:rPr lang="en-US" dirty="0" smtClean="0"/>
              <a:t>Raffle will be held in April at our GBM</a:t>
            </a:r>
          </a:p>
          <a:p>
            <a:endParaRPr lang="en-US" dirty="0"/>
          </a:p>
        </p:txBody>
      </p:sp>
      <p:pic>
        <p:nvPicPr>
          <p:cNvPr id="4" name="Content Placeholder 3" descr="SWE_gea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SDSU SWE Scholarship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SWE member</a:t>
            </a:r>
          </a:p>
          <a:p>
            <a:r>
              <a:rPr lang="en-US" dirty="0" smtClean="0"/>
              <a:t>2.5 GPA</a:t>
            </a:r>
          </a:p>
          <a:p>
            <a:r>
              <a:rPr lang="en-US" dirty="0" smtClean="0"/>
              <a:t>3 hours of volunteer hours through SWE</a:t>
            </a:r>
          </a:p>
          <a:p>
            <a:r>
              <a:rPr lang="en-US" dirty="0" smtClean="0"/>
              <a:t>3 mandatory SWE meetings</a:t>
            </a:r>
          </a:p>
          <a:p>
            <a:r>
              <a:rPr lang="en-US" dirty="0" smtClean="0"/>
              <a:t>500 word essay</a:t>
            </a:r>
          </a:p>
          <a:p>
            <a:r>
              <a:rPr lang="en-US" dirty="0" smtClean="0"/>
              <a:t>Coming Fall 2013</a:t>
            </a:r>
          </a:p>
          <a:p>
            <a:r>
              <a:rPr lang="en-US" dirty="0" smtClean="0"/>
              <a:t>1-3 scholarships</a:t>
            </a:r>
          </a:p>
          <a:p>
            <a:r>
              <a:rPr lang="en-US" dirty="0" smtClean="0"/>
              <a:t>Awarded in Spring 2014</a:t>
            </a:r>
          </a:p>
        </p:txBody>
      </p:sp>
      <p:pic>
        <p:nvPicPr>
          <p:cNvPr id="4" name="Content Placeholder 3" descr="SWE_gea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86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2318</TotalTime>
  <Words>240</Words>
  <Application>Microsoft Office PowerPoint</Application>
  <PresentationFormat>On-screen Show (4:3)</PresentationFormat>
  <Paragraphs>63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San Diego State University </vt:lpstr>
      <vt:lpstr>           Welcome </vt:lpstr>
      <vt:lpstr>How to become a member </vt:lpstr>
      <vt:lpstr>Benefits of being a member</vt:lpstr>
      <vt:lpstr>College2Career Membership</vt:lpstr>
      <vt:lpstr>SWE San Diego Scholarship</vt:lpstr>
      <vt:lpstr>Upcoming Events</vt:lpstr>
      <vt:lpstr>Bring a Friend to a SWE Meeting</vt:lpstr>
      <vt:lpstr>SDSU SWE Scholarship </vt:lpstr>
      <vt:lpstr>Elections</vt:lpstr>
      <vt:lpstr>Speakers </vt:lpstr>
      <vt:lpstr>Thank you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State University </dc:title>
  <dc:creator>Rachelle Huber</dc:creator>
  <cp:lastModifiedBy>Rachelle Huber</cp:lastModifiedBy>
  <cp:revision>11</cp:revision>
  <dcterms:created xsi:type="dcterms:W3CDTF">2013-02-14T07:26:56Z</dcterms:created>
  <dcterms:modified xsi:type="dcterms:W3CDTF">2013-03-20T05:15:02Z</dcterms:modified>
</cp:coreProperties>
</file>