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63" r:id="rId6"/>
    <p:sldId id="258" r:id="rId7"/>
    <p:sldId id="264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447" name="Picture 87" descr="ppt_future_glob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2943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15446" name="Picture 86" descr="noc_logo blu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480"/>
              <a:ext cx="2304" cy="4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3070FB-8916-4B6F-B55C-1D34208E0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C6EEA9-0DC5-4320-969D-F435B418B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9B2A6-BF63-4000-9921-BF117C5E2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D5806A-B20F-4276-B7BD-865D02895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42F96D-4CC7-4E95-BA99-96AA05915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36705F-9FE2-411D-A2DC-3906830A4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445BAE-9CC5-4587-86FA-54127E8C8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8E2B0E-A59B-4535-84F6-4128F97693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5F99E8-760F-48DA-92C5-B91A0DA3C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76200"/>
            <a:ext cx="20764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07695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FF93F7-D583-4396-A599-D96B423A3D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F61E-236A-4E9F-8520-D43C2965457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89744-9F25-45FB-BE38-F3A6488B4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307C08-FF79-40F3-867E-8E8240FF70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6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US" dirty="0" smtClean="0"/>
              <a:t>What does a hiring manager look for in a resume?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319861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199"/>
            <a:ext cx="4038600" cy="303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malas.sdsu.edu/grad_bios/1seal_logo.sd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752600"/>
            <a:ext cx="1600200" cy="1780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Biography/Introductions</a:t>
            </a:r>
          </a:p>
          <a:p>
            <a:pPr lvl="1"/>
            <a:r>
              <a:rPr lang="en-US" sz="1800" dirty="0" smtClean="0"/>
              <a:t>Mike Fridolfs</a:t>
            </a:r>
          </a:p>
          <a:p>
            <a:pPr lvl="1"/>
            <a:r>
              <a:rPr lang="en-US" sz="1800" dirty="0" smtClean="0"/>
              <a:t>Ken Maney</a:t>
            </a:r>
          </a:p>
          <a:p>
            <a:r>
              <a:rPr lang="en-US" sz="2800" dirty="0" smtClean="0"/>
              <a:t>Factors in Career Planning and Management</a:t>
            </a:r>
          </a:p>
          <a:p>
            <a:r>
              <a:rPr lang="en-US" sz="2800" dirty="0" smtClean="0"/>
              <a:t>College Graduate Career Path Example</a:t>
            </a:r>
          </a:p>
          <a:p>
            <a:r>
              <a:rPr lang="en-US" sz="2800" dirty="0" smtClean="0"/>
              <a:t>How a “</a:t>
            </a:r>
            <a:r>
              <a:rPr lang="en-US" sz="2800" dirty="0" err="1" smtClean="0"/>
              <a:t>Req</a:t>
            </a:r>
            <a:r>
              <a:rPr lang="en-US" sz="2800" dirty="0" smtClean="0"/>
              <a:t>” </a:t>
            </a:r>
            <a:r>
              <a:rPr lang="en-US" sz="2800" smtClean="0"/>
              <a:t>is Created</a:t>
            </a:r>
            <a:endParaRPr lang="en-US" sz="2800" dirty="0" smtClean="0"/>
          </a:p>
          <a:p>
            <a:r>
              <a:rPr lang="en-US" sz="2800" dirty="0" smtClean="0"/>
              <a:t>Common Themes</a:t>
            </a:r>
          </a:p>
          <a:p>
            <a:r>
              <a:rPr lang="en-US" sz="2800" dirty="0" smtClean="0"/>
              <a:t>Summary</a:t>
            </a:r>
            <a:endParaRPr lang="en-US" sz="2800" dirty="0" smtClean="0"/>
          </a:p>
          <a:p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Biography</a:t>
            </a:r>
            <a:br>
              <a:rPr lang="en-US" dirty="0" smtClean="0"/>
            </a:br>
            <a:r>
              <a:rPr lang="en-US" dirty="0" smtClean="0"/>
              <a:t>Mike Fridolfs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Autofit/>
          </a:bodyPr>
          <a:lstStyle/>
          <a:p>
            <a:r>
              <a:rPr lang="en-US" sz="1700" dirty="0" smtClean="0"/>
              <a:t>Graduated from University of San Diego 1995, Bachelors Degree</a:t>
            </a:r>
          </a:p>
          <a:p>
            <a:r>
              <a:rPr lang="en-US" sz="1700" dirty="0" smtClean="0"/>
              <a:t>SAIC as Network Infrastructure Engineer – 2000-2003</a:t>
            </a:r>
          </a:p>
          <a:p>
            <a:r>
              <a:rPr lang="en-US" sz="1700" dirty="0" smtClean="0"/>
              <a:t>Multiple IT type certifications (Cisco, MCSE, Network +) 1999-2002</a:t>
            </a:r>
          </a:p>
          <a:p>
            <a:r>
              <a:rPr lang="en-US" sz="1700" dirty="0" smtClean="0"/>
              <a:t>Hired by Northrop Grumman 2003 in IT Sector – UAVs industry just taking off</a:t>
            </a:r>
          </a:p>
          <a:p>
            <a:r>
              <a:rPr lang="en-US" sz="1700" dirty="0" smtClean="0"/>
              <a:t>Did some work for Global Hawk Ground Segment Lead and hired as Engineer in July 2004</a:t>
            </a:r>
          </a:p>
          <a:p>
            <a:pPr lvl="1"/>
            <a:r>
              <a:rPr lang="en-US" sz="1300" i="1" dirty="0" smtClean="0"/>
              <a:t>Key is to always be NETWORKING and ALWAYS have your best foot forward.</a:t>
            </a:r>
          </a:p>
          <a:p>
            <a:r>
              <a:rPr lang="en-US" sz="1700" dirty="0" smtClean="0"/>
              <a:t>Given the question at a review “What do you want to be when you grow up?”</a:t>
            </a:r>
          </a:p>
          <a:p>
            <a:r>
              <a:rPr lang="en-US" sz="1700" dirty="0" smtClean="0"/>
              <a:t>Led to 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 Management Position of Ground Segment Homeroom Manager – 2006</a:t>
            </a:r>
          </a:p>
          <a:p>
            <a:r>
              <a:rPr lang="en-US" sz="1700" dirty="0" smtClean="0"/>
              <a:t>Ground Segment IPT Lead 2010 - Present</a:t>
            </a:r>
          </a:p>
          <a:p>
            <a:r>
              <a:rPr lang="en-US" sz="1700" dirty="0" smtClean="0"/>
              <a:t>Graduate of Northrop Grumman Program Management Course – 2011</a:t>
            </a:r>
          </a:p>
          <a:p>
            <a:r>
              <a:rPr lang="en-US" sz="1700" dirty="0" smtClean="0"/>
              <a:t>Completed </a:t>
            </a:r>
            <a:r>
              <a:rPr lang="en-US" sz="1700" dirty="0" err="1" smtClean="0"/>
              <a:t>CalTech</a:t>
            </a:r>
            <a:r>
              <a:rPr lang="en-US" sz="1700" dirty="0" smtClean="0"/>
              <a:t> System Engineering Program – 2005</a:t>
            </a:r>
          </a:p>
          <a:p>
            <a:r>
              <a:rPr lang="en-US" sz="1700" dirty="0" smtClean="0"/>
              <a:t>Completed UCLA Digital Military Avionics Program – 2010</a:t>
            </a:r>
          </a:p>
          <a:p>
            <a:r>
              <a:rPr lang="en-US" sz="1700" dirty="0" smtClean="0"/>
              <a:t>Current attending University of Michigan – Masters of Science in Program and Project Management</a:t>
            </a:r>
          </a:p>
          <a:p>
            <a:r>
              <a:rPr lang="en-US" sz="1700" dirty="0" smtClean="0"/>
              <a:t>Top Secret Clearance</a:t>
            </a:r>
          </a:p>
          <a:p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Biography</a:t>
            </a:r>
            <a:br>
              <a:rPr lang="en-US" dirty="0" smtClean="0"/>
            </a:br>
            <a:r>
              <a:rPr lang="en-US" dirty="0" smtClean="0"/>
              <a:t>Ken Maney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Autofit/>
          </a:bodyPr>
          <a:lstStyle/>
          <a:p>
            <a:r>
              <a:rPr lang="en-US" sz="1700" dirty="0" smtClean="0"/>
              <a:t>1988 - Graduated </a:t>
            </a:r>
            <a:r>
              <a:rPr lang="en-US" sz="1700" dirty="0" smtClean="0"/>
              <a:t>from University of </a:t>
            </a:r>
            <a:r>
              <a:rPr lang="en-US" sz="1700" dirty="0" smtClean="0"/>
              <a:t>Florida</a:t>
            </a:r>
            <a:endParaRPr lang="en-US" sz="1700" dirty="0" smtClean="0"/>
          </a:p>
          <a:p>
            <a:r>
              <a:rPr lang="en-US" sz="1700" dirty="0" smtClean="0"/>
              <a:t>1989 -Commissioned Officer, USMC</a:t>
            </a:r>
            <a:endParaRPr lang="en-US" sz="1700" dirty="0" smtClean="0"/>
          </a:p>
          <a:p>
            <a:r>
              <a:rPr lang="en-US" sz="1700" dirty="0" smtClean="0"/>
              <a:t>1991 – designated naval aviator, AH-1W attack helicopter pilot</a:t>
            </a:r>
          </a:p>
          <a:p>
            <a:r>
              <a:rPr lang="en-US" sz="1700" dirty="0" smtClean="0"/>
              <a:t>2008 – transitioned from the USMC</a:t>
            </a:r>
          </a:p>
          <a:p>
            <a:r>
              <a:rPr lang="en-US" sz="1700" dirty="0" smtClean="0"/>
              <a:t>2008 – hired at Northrop Grumman</a:t>
            </a:r>
          </a:p>
          <a:p>
            <a:r>
              <a:rPr lang="en-US" sz="1700" dirty="0" smtClean="0"/>
              <a:t>2008 - Present</a:t>
            </a:r>
            <a:endParaRPr lang="en-US" sz="1700" dirty="0" smtClean="0"/>
          </a:p>
          <a:p>
            <a:pPr lvl="1"/>
            <a:r>
              <a:rPr lang="en-US" sz="1800" dirty="0" smtClean="0"/>
              <a:t>CAM (budget, cost schedule briefer)</a:t>
            </a:r>
          </a:p>
          <a:p>
            <a:pPr lvl="2"/>
            <a:r>
              <a:rPr lang="en-US" sz="1800" dirty="0" smtClean="0"/>
              <a:t>Interface between the technical and business sides of the company</a:t>
            </a:r>
          </a:p>
          <a:p>
            <a:pPr lvl="1"/>
            <a:r>
              <a:rPr lang="en-US" sz="1800" dirty="0" smtClean="0"/>
              <a:t>Homeroom Manager</a:t>
            </a:r>
          </a:p>
          <a:p>
            <a:pPr lvl="2"/>
            <a:r>
              <a:rPr lang="en-US" sz="1800" dirty="0" smtClean="0"/>
              <a:t>Manage and lead up to 24 employees</a:t>
            </a:r>
          </a:p>
          <a:p>
            <a:pPr lvl="2"/>
            <a:r>
              <a:rPr lang="en-US" sz="1800" dirty="0" smtClean="0"/>
              <a:t>Hiring Position</a:t>
            </a:r>
          </a:p>
          <a:p>
            <a:pPr lvl="1"/>
            <a:r>
              <a:rPr lang="en-US" sz="1800" dirty="0" smtClean="0"/>
              <a:t>IPT of a new position</a:t>
            </a:r>
            <a:endParaRPr lang="en-US" sz="1800" dirty="0" smtClean="0"/>
          </a:p>
          <a:p>
            <a:r>
              <a:rPr lang="en-US" sz="1700" dirty="0" smtClean="0"/>
              <a:t>Currently </a:t>
            </a:r>
            <a:r>
              <a:rPr lang="en-US" sz="1700" dirty="0" smtClean="0"/>
              <a:t>attending </a:t>
            </a:r>
            <a:r>
              <a:rPr lang="en-US" sz="1700" dirty="0" smtClean="0"/>
              <a:t>Embry Riddle Aeronautical </a:t>
            </a:r>
            <a:r>
              <a:rPr lang="en-US" sz="1700" dirty="0" err="1" smtClean="0"/>
              <a:t>Univ</a:t>
            </a:r>
            <a:r>
              <a:rPr lang="en-US" sz="1700" dirty="0" smtClean="0"/>
              <a:t>– </a:t>
            </a:r>
            <a:r>
              <a:rPr lang="en-US" sz="1700" dirty="0" smtClean="0"/>
              <a:t>Masters of </a:t>
            </a:r>
            <a:r>
              <a:rPr lang="en-US" sz="1700" dirty="0" smtClean="0"/>
              <a:t>Masters of Business Administration (Summer 2013 </a:t>
            </a:r>
            <a:r>
              <a:rPr lang="en-US" sz="1700" dirty="0" err="1" smtClean="0"/>
              <a:t>est</a:t>
            </a:r>
            <a:r>
              <a:rPr lang="en-US" sz="1700" dirty="0" smtClean="0"/>
              <a:t> graduation)</a:t>
            </a:r>
            <a:endParaRPr lang="en-US" sz="1700" dirty="0" smtClean="0"/>
          </a:p>
          <a:p>
            <a:r>
              <a:rPr lang="en-US" sz="1700" dirty="0" smtClean="0"/>
              <a:t>Top Secret Clearance</a:t>
            </a:r>
          </a:p>
          <a:p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A04EC-976C-4B46-8C09-531DB321A0B6}" type="slidenum">
              <a:rPr lang="en-US"/>
              <a:pPr/>
              <a:t>5</a:t>
            </a:fld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696200" cy="838200"/>
          </a:xfrm>
        </p:spPr>
        <p:txBody>
          <a:bodyPr/>
          <a:lstStyle/>
          <a:p>
            <a:r>
              <a:rPr lang="en-US"/>
              <a:t>Factors in career planning and career management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Think *employability* vice *job security*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Best career enhancer is performance and reputation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Management’s job is to provide options/opportunities and remove obstacles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Want </a:t>
            </a:r>
            <a:r>
              <a:rPr lang="en-US" sz="1800" dirty="0" smtClean="0"/>
              <a:t>engineers </a:t>
            </a:r>
            <a:r>
              <a:rPr lang="en-US" sz="1800" dirty="0"/>
              <a:t>who are deep in a particular domain and broad in several domains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Want 20 years experience, not 1 year experience 20 times…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Ask what skills add benefits, are distinguishable from the run of the mill, and are not easily replicated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Several possible career paths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Not all within </a:t>
            </a:r>
            <a:r>
              <a:rPr lang="en-US" sz="1800" dirty="0" smtClean="0"/>
              <a:t>avionics – What are you interested in?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Encourage movement within the company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Grow multi-talented engineers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Grow specialists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Grow managers / leaders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No “single trick ponies”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A04EC-976C-4B46-8C09-531DB321A0B6}" type="slidenum">
              <a:rPr lang="en-US"/>
              <a:pPr/>
              <a:t>6</a:t>
            </a:fld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696200" cy="838200"/>
          </a:xfrm>
        </p:spPr>
        <p:txBody>
          <a:bodyPr/>
          <a:lstStyle/>
          <a:p>
            <a:r>
              <a:rPr lang="en-US" dirty="0" smtClean="0"/>
              <a:t>How a “</a:t>
            </a:r>
            <a:r>
              <a:rPr lang="en-US" dirty="0" err="1" smtClean="0"/>
              <a:t>Req</a:t>
            </a:r>
            <a:r>
              <a:rPr lang="en-US" dirty="0" smtClean="0"/>
              <a:t>” is Created – what we are looking for..</a:t>
            </a:r>
            <a:endParaRPr lang="en-US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Homerooms support IPT’s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IPT’s are teams that execute and deliver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IPT’s need people (employees)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Homerooms creat</a:t>
            </a:r>
            <a:r>
              <a:rPr lang="en-US" sz="1500" dirty="0" smtClean="0"/>
              <a:t>e the requisitions that you see on the job board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Homerooms and the Technical Leads conduct interviews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Looking for: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Positive attitude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Education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Team and organization activities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Resume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Professional Dress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Persistence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Self starting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70D1-4D4D-42ED-838D-0DD21184D96E}" type="slidenum">
              <a:rPr lang="en-US"/>
              <a:pPr/>
              <a:t>7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1 – College Graduate</a:t>
            </a:r>
          </a:p>
        </p:txBody>
      </p:sp>
      <p:graphicFrame>
        <p:nvGraphicFramePr>
          <p:cNvPr id="271367" name="Object 7"/>
          <p:cNvGraphicFramePr>
            <a:graphicFrameLocks noChangeAspect="1"/>
          </p:cNvGraphicFramePr>
          <p:nvPr>
            <p:ph idx="1"/>
          </p:nvPr>
        </p:nvGraphicFramePr>
        <p:xfrm>
          <a:off x="914400" y="1111250"/>
          <a:ext cx="7239000" cy="5526088"/>
        </p:xfrm>
        <a:graphic>
          <a:graphicData uri="http://schemas.openxmlformats.org/presentationml/2006/ole">
            <p:oleObj spid="_x0000_s2050" name="Visio" r:id="rId3" imgW="9428583" imgH="7199535" progId="">
              <p:embed/>
            </p:oleObj>
          </a:graphicData>
        </a:graphic>
      </p:graphicFrame>
      <p:sp>
        <p:nvSpPr>
          <p:cNvPr id="271369" name="Text Box 9"/>
          <p:cNvSpPr txBox="1">
            <a:spLocks noChangeArrowheads="1"/>
          </p:cNvSpPr>
          <p:nvPr/>
        </p:nvSpPr>
        <p:spPr bwMode="auto">
          <a:xfrm>
            <a:off x="228600" y="4648200"/>
            <a:ext cx="22098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u="sng">
                <a:solidFill>
                  <a:srgbClr val="000000"/>
                </a:solidFill>
              </a:rPr>
              <a:t>Discriminators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Technical &amp; Leadership training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Get Advanced Degrees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Take on the hard jobs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Take on additional duties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9CEF0-CA79-4631-83CD-838AD15AE643}" type="slidenum">
              <a:rPr lang="en-US"/>
              <a:pPr/>
              <a:t>8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Themes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75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Technical Depth – have made something work!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Personal contribution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Supervisory Experience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Two or more programs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Two or more different jobs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L</a:t>
            </a:r>
            <a:r>
              <a:rPr lang="en-US" sz="1800" dirty="0" smtClean="0"/>
              <a:t>eadership </a:t>
            </a:r>
            <a:r>
              <a:rPr lang="en-US" sz="1800" dirty="0"/>
              <a:t>experience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Two or more discipline experience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Multiple career paths – no one-size-fits-all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Of course, expect exemplary performance throughout !!!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Think employability vice job security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20 years of experience vice 1 year of experience 20 times!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E3B16-50F7-4458-919A-13C6B32FF54A}" type="slidenum">
              <a:rPr lang="en-US"/>
              <a:pPr/>
              <a:t>9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– It’s never too late !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want to be when you grow up?</a:t>
            </a:r>
          </a:p>
          <a:p>
            <a:r>
              <a:rPr lang="en-US" dirty="0"/>
              <a:t>Look over your resume.  Would you hire you?</a:t>
            </a:r>
          </a:p>
          <a:p>
            <a:r>
              <a:rPr lang="en-US" dirty="0"/>
              <a:t>Critically assess your strengths and weaknesses?  What are </a:t>
            </a:r>
            <a:r>
              <a:rPr lang="en-US" u="sng" dirty="0"/>
              <a:t>your</a:t>
            </a:r>
            <a:r>
              <a:rPr lang="en-US" dirty="0"/>
              <a:t> discriminators?</a:t>
            </a:r>
          </a:p>
          <a:p>
            <a:r>
              <a:rPr lang="en-US" dirty="0"/>
              <a:t>What are you doing in this job to add as an accomplishment on your resume?</a:t>
            </a:r>
          </a:p>
          <a:p>
            <a:r>
              <a:rPr lang="en-US" dirty="0"/>
              <a:t>What do you want to do next?</a:t>
            </a:r>
          </a:p>
          <a:p>
            <a:r>
              <a:rPr lang="en-US" dirty="0"/>
              <a:t>Go get it !</a:t>
            </a:r>
          </a:p>
          <a:p>
            <a:endParaRPr lang="en-US" dirty="0"/>
          </a:p>
        </p:txBody>
      </p:sp>
      <p:pic>
        <p:nvPicPr>
          <p:cNvPr id="3074" name="Picture 2" descr="http://malas.sdsu.edu/grad_bios/1seal_logo.sd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0"/>
            <a:ext cx="2619375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_ppt_030209">
  <a:themeElements>
    <a:clrScheme name="corp_ppt_030209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corp_ppt_030209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_ppt_0302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ppt_0302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ppt_0302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ppt_0302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ppt_0302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ppt_0302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_ppt_0302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_ppt_0302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_ppt_0302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_ppt_0302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_ppt_0302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_ppt_0302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_ppt_03020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ppt_030209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618</Words>
  <Application>Microsoft Office PowerPoint</Application>
  <PresentationFormat>On-screen Show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corp_ppt_030209</vt:lpstr>
      <vt:lpstr>Visio</vt:lpstr>
      <vt:lpstr>What does a hiring manager look for in a resume?</vt:lpstr>
      <vt:lpstr>Agenda</vt:lpstr>
      <vt:lpstr>Biography Mike Fridolfs</vt:lpstr>
      <vt:lpstr>Biography Ken Maney</vt:lpstr>
      <vt:lpstr>Factors in career planning and career management</vt:lpstr>
      <vt:lpstr>How a “Req” is Created – what we are looking for..</vt:lpstr>
      <vt:lpstr>Option 1 – College Graduate</vt:lpstr>
      <vt:lpstr>Common Themes</vt:lpstr>
      <vt:lpstr>Summary – It’s never too late !</vt:lpstr>
    </vt:vector>
  </TitlesOfParts>
  <Company>Northrop Grumman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fridomi</dc:creator>
  <cp:lastModifiedBy>maneyke</cp:lastModifiedBy>
  <cp:revision>10</cp:revision>
  <dcterms:created xsi:type="dcterms:W3CDTF">2013-03-18T18:25:53Z</dcterms:created>
  <dcterms:modified xsi:type="dcterms:W3CDTF">2013-03-18T19:39:19Z</dcterms:modified>
</cp:coreProperties>
</file>